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88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1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63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4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591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20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49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8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5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2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0642F7-00A0-4388-8FB6-5D5860DFF1E5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522A8D-63E6-4E67-A7EA-F6F3F1A6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8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9796" y="608552"/>
            <a:ext cx="106089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effectLst/>
                <a:latin typeface="Perpetua Titling MT" panose="020205020605050208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 / Root List #1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effectLst/>
                <a:latin typeface="Perpetua Titling MT" panose="020205020605050208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PHOT / PHOS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Greek PHOS, PHOTOS “light”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(1) PHOTOTROPIC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Tending to grow or move towards light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G. photos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tropein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“to turn”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turn toward the light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Because they are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phototropic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daisies always grow towards the sun. 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(2) PHOSPHORESCENT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Giving off light without heat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G.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phos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phorein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“to bear”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light-bearing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Always creative, T-Bone stuck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phosphorescent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stars on his ceiling so that it would resemble the nighttime sky.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(3) PHOTOGENIC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Attractive in pictures or photographs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G. photos + genic, “suitable for”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suitable for photographs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LaTonda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was so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photogenic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that total strangers often asked to take her picture. 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9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3000">
              <a:schemeClr val="bg2">
                <a:tint val="97000"/>
                <a:hueMod val="92000"/>
                <a:satMod val="169000"/>
                <a:lumMod val="164000"/>
              </a:schemeClr>
            </a:gs>
            <a:gs pos="1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8923" y="541176"/>
            <a:ext cx="822026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LUC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Latin LUX, LUCIS “light”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(4) LUCID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Easy to understand; clear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T-Bone’s explanation of quantum physics was so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lucid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that I understood everything.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comprehensible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confusing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(5) ELUCIDATE (v) To make clear by explaining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e, “from,”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lucis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bring light from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The attorney asked the witness to further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elucidate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the information he had.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clarify	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confuse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(6) TRANSLUCENT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Allowing light to pass through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trans, “through,”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lucis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light passing through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Through a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translucent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blue cloth draped over the window, we could see the sun.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semi-transparent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4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449" y="699796"/>
            <a:ext cx="106368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SPEC / SPECT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Latin SPECERE, SPECTUM “to look at”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(7) CIRCUMSPECT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Careful; mindful of rules and consequences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circum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“around,” + spectrum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looking around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The marchers in the protest tried to be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circumspect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and not break any laws.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prudent	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reckless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(8) PROSEPCT (n) That which is expected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pro, “forward,” + spectrum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looked forward to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The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prospect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of a trip to the dentist with my bratty kid brother was hardly thrilling.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(9) SPECTER (n) A ghost or phantom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LaTonda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seemed to see a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specter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in every corner of the dark, haunted house. 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9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000">
              <a:schemeClr val="bg2">
                <a:tint val="97000"/>
                <a:hueMod val="92000"/>
                <a:satMod val="169000"/>
                <a:lumMod val="164000"/>
              </a:schemeClr>
            </a:gs>
            <a:gs pos="1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171" y="654230"/>
            <a:ext cx="1201782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VID / VIS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Latin VIDERE, VISUM “to see, to look”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(10) INVIDIOUS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Hateful or spiteful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in, “against,”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videre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look against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One candidate made an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invidious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speech against his opponent. 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defamatory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pleasant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(11) PROVIDENTIAL (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Happening by good fortune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pro, “forward,”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videre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look forward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Through a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providential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series of events, Sha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NaNa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found herself manager of the company. 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i="1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syn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fortunate	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unlucky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(12) IMPROVISE (v) To create without any forethought or preparation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L. in, “not,” + pro, “forward,” + </a:t>
            </a:r>
            <a:r>
              <a:rPr lang="en-US" sz="2000" dirty="0" err="1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visum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seen in advance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When T-Bone lost the cards with his speech on them, he was forced to 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improvise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000" i="1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</a:t>
            </a:r>
            <a:r>
              <a:rPr lang="en-US" sz="20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plan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0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2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6032" y="1220831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I study my vocabulary?</a:t>
            </a:r>
            <a:endParaRPr lang="en-US" sz="24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</a:t>
            </a:r>
            <a:r>
              <a:rPr lang="en-US" sz="24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flashcards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12 words and 4 roots</a:t>
            </a:r>
            <a:endParaRPr lang="en-US" sz="24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it your goal to know the meanings by Thursday</a:t>
            </a:r>
            <a:endParaRPr lang="en-US" sz="24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the practice quiz on Wednesday without using your list to see how much you know</a:t>
            </a:r>
            <a:endParaRPr lang="en-US" sz="2400" b="1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Wednesday night and before the quiz on Thursday</a:t>
            </a:r>
            <a:endParaRPr lang="en-US" sz="24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3429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47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Century Gothic</vt:lpstr>
      <vt:lpstr>Comic Sans MS</vt:lpstr>
      <vt:lpstr>Cooper Black</vt:lpstr>
      <vt:lpstr>Perpetua Titling MT</vt:lpstr>
      <vt:lpstr>Symbol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PEAK</dc:creator>
  <cp:lastModifiedBy>PEAK</cp:lastModifiedBy>
  <cp:revision>2</cp:revision>
  <dcterms:created xsi:type="dcterms:W3CDTF">2020-01-04T21:14:04Z</dcterms:created>
  <dcterms:modified xsi:type="dcterms:W3CDTF">2020-01-04T21:24:33Z</dcterms:modified>
</cp:coreProperties>
</file>