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0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5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69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9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5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2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9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26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3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30E55-70A0-4DCA-85AE-2FF9B3960B6D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E8818-682C-46AC-A88B-25ABE3D4EC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1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4539" y="861743"/>
            <a:ext cx="473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https://www.youtube.com/watch?v=B-41jc6jSgk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93983" y="643944"/>
            <a:ext cx="4301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aside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26437" y="2201146"/>
            <a:ext cx="5122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https://www.youtube.com/watch?v=JBqMepAc0WQ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25803" y="2201146"/>
            <a:ext cx="2756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Alliteration and assonance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26437" y="3540549"/>
            <a:ext cx="5127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https://www.youtube.com/watch?v=XNWtdMiuGnQ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96259" y="3540549"/>
            <a:ext cx="3387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autobiography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47014" y="4879952"/>
            <a:ext cx="4881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https://www.youtube.com/watch?v=iHAVC0CrsDc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096259" y="4879952"/>
            <a:ext cx="2215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archetype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47014" y="6034689"/>
            <a:ext cx="4814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https://www.youtube.com/watch?v=P74SdAxILtY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76563" y="6034689"/>
            <a:ext cx="258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antagonist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23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5446" y="823105"/>
            <a:ext cx="4733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https://www.youtube.com/watch?v=B-41jc6jSgk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62163" y="823105"/>
            <a:ext cx="2704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allusion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5446" y="198537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https://study.com/academy/lesson/anecdote-in-literature-definition-examples.html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9893" y="2086377"/>
            <a:ext cx="2356834" cy="373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anecdote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03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swhiteside</dc:creator>
  <cp:lastModifiedBy>swhiteside</cp:lastModifiedBy>
  <cp:revision>2</cp:revision>
  <dcterms:created xsi:type="dcterms:W3CDTF">2018-04-12T11:25:30Z</dcterms:created>
  <dcterms:modified xsi:type="dcterms:W3CDTF">2018-04-12T11:38:01Z</dcterms:modified>
</cp:coreProperties>
</file>