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24C0-5498-420E-BFF5-D338C713B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8F2E9-7A17-45E5-AD2B-4177B99F9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C3CF5-D62E-4196-9C7F-8BFF5805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ACC40-D8D9-4CEC-BF1E-1B63370F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78FD9-2C71-411C-9C66-2A03AEC71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4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4FD-29A3-4EFD-8285-8F9E9585E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C2817-B8A1-4826-85D0-D5FE94235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48B54-9F69-4CCB-96E7-98FC7C57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C436F-134C-49F4-AD4A-4C42268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42CE1-B41C-4614-9F7F-7734CBA2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9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65349E-60BB-4312-B732-B97EFBAF7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E991F-A358-4CD1-AA49-51735D672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62D0C-6D09-4165-8D99-F0BFEBFDC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DA7BD-9E9B-4931-AEA4-20E859F9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DE705-D54A-4963-A7B4-65A0FA3C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12753-EB3A-441E-8AB8-98DCF859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42976-5790-45B0-8E99-8E65F59AF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85FF2-6294-47D6-BCE2-F1598FF6E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A41C4-D991-468B-A3FE-84F24FC4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292C7-54DB-4AC5-8C31-55B933F1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6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7899C-F463-416B-920A-FAA364C2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DB53A-D3F8-42E3-9415-70A2E2126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DE12-3303-44AE-81C6-756FDC9E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86BA-D4D5-400D-9BEA-80E5C9EC9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BD8F-5A82-4E5C-A096-94143B4EE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8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3479E-90D1-44A8-A8B1-C97C69B3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785A0-60BF-434B-9D8A-EF4E9B6E2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40EDA-84CF-40C2-8003-0C930E4A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593BF-518D-4CA1-B33C-FD159FE1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E1F40-C9F6-4F83-B08E-5ECB78A4A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44EF6-1D11-459D-ACF8-B3148AC36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F146-DAC2-49A6-9A16-AFA1D1C17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D4098-0E89-467C-B0C8-891AD2680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C2DAB-A279-4B19-A5D6-FC9204BF8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3EB18-5459-4784-95D3-D87C0D893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FCAB1-45BB-4639-8B0F-AAEEC8796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EC0027-3805-4199-AFE9-1AC9713B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CE3FED-2588-4DA8-A78E-4554EC2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19177B-2A1F-4523-AA3D-DE077AEE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5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49CBF-17BB-478E-88F0-C3AF18F5F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30D18-B738-452B-BE78-53DFA218C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AD5CB-00B5-4284-9B64-ACA00B9D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C2F66-E663-459D-8DED-C941033A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7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B10200-F3F5-4CF4-80D9-54DB24E7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EF279-2794-4207-86F2-0F97C33B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180BB-C70D-4A65-829A-F0F7F288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5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B2E7-9538-4774-B20A-BFECA2646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D10EB-756A-4390-AD15-BCBA484A6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EF1FB-A72B-49A2-8C1C-2A7218119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1A020-EB8F-45DA-9BF9-B72705D9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D6CFB-05EA-437B-9C28-0C6EDB1AD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D1212-407E-41BF-9D13-40A624C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5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E931-424A-448B-AE9A-39066B01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DBB47-EA41-4D81-B68F-48068BC35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E78BB-F1AE-493C-87A4-8B92DCF51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A4A5-8514-498F-AA51-9512BADA5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939DF-C7B6-46F8-819F-E0109C15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AA77A-C2AC-419E-9880-63477CBF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5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1D2F3-263D-4ACF-BF41-88532958B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FD8C7-34AD-4A1C-BE34-9A12D097C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50E1F-477F-411B-AFB8-298AC7D53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3093-4734-4E54-88E7-4B5946379F4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D9A8-A1B3-4968-A9F3-1ECBB76C5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28493-2530-4531-81CD-C11F7DFF7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5A8FE-AD58-4A7E-B332-91D375338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6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F5BB9B-33AA-414C-BAFB-0B510AB1639F}"/>
              </a:ext>
            </a:extLst>
          </p:cNvPr>
          <p:cNvSpPr/>
          <p:nvPr/>
        </p:nvSpPr>
        <p:spPr>
          <a:xfrm>
            <a:off x="3263704" y="1602769"/>
            <a:ext cx="520462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Your Test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 </a:t>
            </a:r>
          </a:p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Here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DB0AAA-6676-4760-8E73-A216CACE7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284" y="4184575"/>
            <a:ext cx="2409825" cy="1895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43D9CD-67E5-42C6-9462-FC238A17A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468330" y="999955"/>
            <a:ext cx="2504469" cy="225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5FCEAA6-679C-4E71-8E9D-C5CA6FFA9368}"/>
              </a:ext>
            </a:extLst>
          </p:cNvPr>
          <p:cNvSpPr/>
          <p:nvPr/>
        </p:nvSpPr>
        <p:spPr>
          <a:xfrm>
            <a:off x="1786597" y="590843"/>
            <a:ext cx="9045526" cy="1026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YOUR NAME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062018-E3A9-4089-BA64-84F1C9409ED9}"/>
              </a:ext>
            </a:extLst>
          </p:cNvPr>
          <p:cNvSpPr/>
          <p:nvPr/>
        </p:nvSpPr>
        <p:spPr>
          <a:xfrm>
            <a:off x="1786597" y="1617785"/>
            <a:ext cx="1294228" cy="49658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2835B5-BA75-4576-94FB-F657E2D709D9}"/>
              </a:ext>
            </a:extLst>
          </p:cNvPr>
          <p:cNvSpPr txBox="1"/>
          <p:nvPr/>
        </p:nvSpPr>
        <p:spPr>
          <a:xfrm>
            <a:off x="1941342" y="1927274"/>
            <a:ext cx="1139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Socrates Pic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And Bio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C360CE-3555-43F2-91F0-F10697A3DB6B}"/>
              </a:ext>
            </a:extLst>
          </p:cNvPr>
          <p:cNvSpPr txBox="1"/>
          <p:nvPr/>
        </p:nvSpPr>
        <p:spPr>
          <a:xfrm>
            <a:off x="1786597" y="4740812"/>
            <a:ext cx="1294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Paraphrase the Apology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6F4943-68FE-4955-BC8A-DFCD262A7969}"/>
              </a:ext>
            </a:extLst>
          </p:cNvPr>
          <p:cNvCxnSpPr/>
          <p:nvPr/>
        </p:nvCxnSpPr>
        <p:spPr>
          <a:xfrm>
            <a:off x="1786597" y="4206240"/>
            <a:ext cx="1294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F669E51-4EC0-4420-B567-C6897A428CC0}"/>
              </a:ext>
            </a:extLst>
          </p:cNvPr>
          <p:cNvSpPr/>
          <p:nvPr/>
        </p:nvSpPr>
        <p:spPr>
          <a:xfrm>
            <a:off x="3080825" y="1617785"/>
            <a:ext cx="6710289" cy="49658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44D936-DE36-4503-8B77-11B08B1462EC}"/>
              </a:ext>
            </a:extLst>
          </p:cNvPr>
          <p:cNvSpPr txBox="1"/>
          <p:nvPr/>
        </p:nvSpPr>
        <p:spPr>
          <a:xfrm>
            <a:off x="3845169" y="1742608"/>
            <a:ext cx="450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Three Major characters from Oedipus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B02AB21-2458-4246-B930-287A3F3767FF}"/>
              </a:ext>
            </a:extLst>
          </p:cNvPr>
          <p:cNvCxnSpPr/>
          <p:nvPr/>
        </p:nvCxnSpPr>
        <p:spPr>
          <a:xfrm>
            <a:off x="4684542" y="1927274"/>
            <a:ext cx="0" cy="4656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45C7A95-5962-4C75-A96B-6A7D0626BCE6}"/>
              </a:ext>
            </a:extLst>
          </p:cNvPr>
          <p:cNvCxnSpPr/>
          <p:nvPr/>
        </p:nvCxnSpPr>
        <p:spPr>
          <a:xfrm>
            <a:off x="7256585" y="1927274"/>
            <a:ext cx="0" cy="4656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192A022-AE97-43BB-8661-70312D34D50E}"/>
              </a:ext>
            </a:extLst>
          </p:cNvPr>
          <p:cNvSpPr txBox="1"/>
          <p:nvPr/>
        </p:nvSpPr>
        <p:spPr>
          <a:xfrm>
            <a:off x="3406728" y="2873566"/>
            <a:ext cx="858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Picture</a:t>
            </a:r>
          </a:p>
          <a:p>
            <a:endParaRPr lang="en-US" dirty="0"/>
          </a:p>
          <a:p>
            <a:r>
              <a:rPr lang="en-US" dirty="0"/>
              <a:t>Bio</a:t>
            </a:r>
          </a:p>
          <a:p>
            <a:endParaRPr lang="en-US" dirty="0"/>
          </a:p>
          <a:p>
            <a:r>
              <a:rPr lang="en-US" dirty="0"/>
              <a:t>Best Quotes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D5349F-C36C-48F7-A791-16CC30DFBEF7}"/>
              </a:ext>
            </a:extLst>
          </p:cNvPr>
          <p:cNvSpPr txBox="1"/>
          <p:nvPr/>
        </p:nvSpPr>
        <p:spPr>
          <a:xfrm>
            <a:off x="5165191" y="2896564"/>
            <a:ext cx="1451316" cy="1515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Picture</a:t>
            </a:r>
          </a:p>
          <a:p>
            <a:endParaRPr lang="en-US" dirty="0"/>
          </a:p>
          <a:p>
            <a:r>
              <a:rPr lang="en-US" dirty="0"/>
              <a:t>Bio</a:t>
            </a:r>
          </a:p>
          <a:p>
            <a:endParaRPr lang="en-US" dirty="0"/>
          </a:p>
          <a:p>
            <a:r>
              <a:rPr lang="en-US" dirty="0"/>
              <a:t>Best Quotes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A368B4-321A-4430-953E-382EFED82A71}"/>
              </a:ext>
            </a:extLst>
          </p:cNvPr>
          <p:cNvSpPr txBox="1"/>
          <p:nvPr/>
        </p:nvSpPr>
        <p:spPr>
          <a:xfrm>
            <a:off x="7816949" y="2934790"/>
            <a:ext cx="13411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Picture</a:t>
            </a:r>
          </a:p>
          <a:p>
            <a:endParaRPr lang="en-US" dirty="0"/>
          </a:p>
          <a:p>
            <a:r>
              <a:rPr lang="en-US" dirty="0"/>
              <a:t>Bio</a:t>
            </a:r>
          </a:p>
          <a:p>
            <a:endParaRPr lang="en-US" dirty="0"/>
          </a:p>
          <a:p>
            <a:r>
              <a:rPr lang="en-US" dirty="0"/>
              <a:t>Best Quotes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652A4E-31FD-4ED8-B028-D40C73F69B25}"/>
              </a:ext>
            </a:extLst>
          </p:cNvPr>
          <p:cNvSpPr/>
          <p:nvPr/>
        </p:nvSpPr>
        <p:spPr>
          <a:xfrm>
            <a:off x="9791114" y="1617785"/>
            <a:ext cx="1041001" cy="49658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F689A8-8856-4BED-83E4-077339BE8A9A}"/>
              </a:ext>
            </a:extLst>
          </p:cNvPr>
          <p:cNvSpPr txBox="1"/>
          <p:nvPr/>
        </p:nvSpPr>
        <p:spPr>
          <a:xfrm>
            <a:off x="9791107" y="2111940"/>
            <a:ext cx="1041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Pericles Bio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DF3D87-937D-4162-9937-1635CC430ACD}"/>
              </a:ext>
            </a:extLst>
          </p:cNvPr>
          <p:cNvCxnSpPr>
            <a:stCxn id="19" idx="1"/>
            <a:endCxn id="19" idx="3"/>
          </p:cNvCxnSpPr>
          <p:nvPr/>
        </p:nvCxnSpPr>
        <p:spPr>
          <a:xfrm>
            <a:off x="9791114" y="4100715"/>
            <a:ext cx="1041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B1B94D1-B120-4515-BB22-B9C1475A9B24}"/>
              </a:ext>
            </a:extLst>
          </p:cNvPr>
          <p:cNvSpPr txBox="1"/>
          <p:nvPr/>
        </p:nvSpPr>
        <p:spPr>
          <a:xfrm>
            <a:off x="9828628" y="4412118"/>
            <a:ext cx="1003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Paraphrase Funeral Speech</a:t>
            </a:r>
          </a:p>
        </p:txBody>
      </p:sp>
    </p:spTree>
    <p:extLst>
      <p:ext uri="{BB962C8B-B14F-4D97-AF65-F5344CB8AC3E}">
        <p14:creationId xmlns:p14="http://schemas.microsoft.com/office/powerpoint/2010/main" val="112321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081E-CDB2-4A48-B5F8-360B8A5DEF82}"/>
              </a:ext>
            </a:extLst>
          </p:cNvPr>
          <p:cNvSpPr/>
          <p:nvPr/>
        </p:nvSpPr>
        <p:spPr>
          <a:xfrm>
            <a:off x="759655" y="745588"/>
            <a:ext cx="9819250" cy="503623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73ACF6-5AE8-45B1-86D3-21D109AD8309}"/>
              </a:ext>
            </a:extLst>
          </p:cNvPr>
          <p:cNvSpPr txBox="1"/>
          <p:nvPr/>
        </p:nvSpPr>
        <p:spPr>
          <a:xfrm>
            <a:off x="2405575" y="2408052"/>
            <a:ext cx="6231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Interactive Game about Greek Life</a:t>
            </a:r>
          </a:p>
        </p:txBody>
      </p:sp>
    </p:spTree>
    <p:extLst>
      <p:ext uri="{BB962C8B-B14F-4D97-AF65-F5344CB8AC3E}">
        <p14:creationId xmlns:p14="http://schemas.microsoft.com/office/powerpoint/2010/main" val="224129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8D6D57-AFB1-4F42-B8EB-0873DA66649D}"/>
              </a:ext>
            </a:extLst>
          </p:cNvPr>
          <p:cNvSpPr/>
          <p:nvPr/>
        </p:nvSpPr>
        <p:spPr>
          <a:xfrm>
            <a:off x="1336430" y="1119078"/>
            <a:ext cx="10213145" cy="53316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857789-C859-4AA1-BE93-1B51C01F6E4D}"/>
              </a:ext>
            </a:extLst>
          </p:cNvPr>
          <p:cNvSpPr txBox="1"/>
          <p:nvPr/>
        </p:nvSpPr>
        <p:spPr>
          <a:xfrm>
            <a:off x="2447778" y="1688123"/>
            <a:ext cx="679469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Greek God- Name , Picture</a:t>
            </a:r>
          </a:p>
          <a:p>
            <a:endParaRPr lang="en-US" sz="4000" b="1" dirty="0"/>
          </a:p>
          <a:p>
            <a:r>
              <a:rPr lang="en-US" sz="4000" b="1" dirty="0"/>
              <a:t>*Powers</a:t>
            </a:r>
          </a:p>
          <a:p>
            <a:endParaRPr lang="en-US" sz="4000" b="1" dirty="0"/>
          </a:p>
          <a:p>
            <a:r>
              <a:rPr lang="en-US" sz="4000" b="1" dirty="0"/>
              <a:t>*Enemies</a:t>
            </a:r>
          </a:p>
          <a:p>
            <a:endParaRPr lang="en-US" sz="4000" b="1" dirty="0"/>
          </a:p>
          <a:p>
            <a:r>
              <a:rPr lang="en-US" sz="4000" b="1" dirty="0"/>
              <a:t>*Origin 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4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649673-9908-4F12-B710-3AC73B2636B8}"/>
              </a:ext>
            </a:extLst>
          </p:cNvPr>
          <p:cNvSpPr/>
          <p:nvPr/>
        </p:nvSpPr>
        <p:spPr>
          <a:xfrm>
            <a:off x="1336430" y="1119078"/>
            <a:ext cx="10213145" cy="53316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000" b="1">
                <a:solidFill>
                  <a:prstClr val="black"/>
                </a:solidFill>
              </a:rPr>
              <a:t>Greek God- Name , Picture</a:t>
            </a:r>
          </a:p>
          <a:p>
            <a:pPr lvl="0"/>
            <a:endParaRPr lang="en-US" sz="4000" b="1">
              <a:solidFill>
                <a:prstClr val="black"/>
              </a:solidFill>
            </a:endParaRPr>
          </a:p>
          <a:p>
            <a:pPr lvl="0"/>
            <a:r>
              <a:rPr lang="en-US" sz="4000" b="1">
                <a:solidFill>
                  <a:prstClr val="black"/>
                </a:solidFill>
              </a:rPr>
              <a:t>*Powers</a:t>
            </a:r>
          </a:p>
          <a:p>
            <a:pPr lvl="0"/>
            <a:endParaRPr lang="en-US" sz="4000" b="1">
              <a:solidFill>
                <a:prstClr val="black"/>
              </a:solidFill>
            </a:endParaRPr>
          </a:p>
          <a:p>
            <a:pPr lvl="0"/>
            <a:r>
              <a:rPr lang="en-US" sz="4000" b="1">
                <a:solidFill>
                  <a:prstClr val="black"/>
                </a:solidFill>
              </a:rPr>
              <a:t>*Enemies</a:t>
            </a:r>
          </a:p>
          <a:p>
            <a:pPr lvl="0"/>
            <a:endParaRPr lang="en-US" sz="4000" b="1">
              <a:solidFill>
                <a:prstClr val="black"/>
              </a:solidFill>
            </a:endParaRPr>
          </a:p>
          <a:p>
            <a:pPr lvl="0"/>
            <a:r>
              <a:rPr lang="en-US" sz="4000" b="1">
                <a:solidFill>
                  <a:prstClr val="black"/>
                </a:solidFill>
              </a:rPr>
              <a:t>*Origin Story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2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65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swhiteside@wcpschools.wcpss.local</dc:creator>
  <cp:lastModifiedBy>swhiteside@wcpschools.wcpss.local</cp:lastModifiedBy>
  <cp:revision>5</cp:revision>
  <dcterms:created xsi:type="dcterms:W3CDTF">2019-10-28T13:00:22Z</dcterms:created>
  <dcterms:modified xsi:type="dcterms:W3CDTF">2019-10-29T18:23:49Z</dcterms:modified>
</cp:coreProperties>
</file>